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3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2S albumin-specific IgM+ B cells from peanut allergic patients show partly a high number of non-silent mutations.</a:t>
            </a:r>
            <a:endParaRPr lang="en-CH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CH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VH3-family genes are predominantly used in 2S albumin-specific B-cells of peanut allergic patients.</a:t>
            </a:r>
            <a:endParaRPr lang="en-CH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CH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Certain public antibody sequences (HCDR3 sequence motifs) are associated with peanut allergy or tolerance in patients sensitized to Ara h 2 and/or 6. </a:t>
            </a:r>
            <a:endParaRPr lang="en-CH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CH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BCR, B cell receptor; HCDR3, heavy chain complementarity-determining region 3; VH, variable (V) gene of the heavy chain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89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Distinction between peanut allergy and tolerance by characterization of B cell receptor repertoires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Anna M. Ehlers,, Constance F. den Hartog Jager,, André C. Knulst,, Henny G. Otten,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2753-2764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https://doi.org/10.1111/all.14897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89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164</Words>
  <Application>Microsoft Office PowerPoint</Application>
  <PresentationFormat>Custom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2021-09-22T18:00:25Z</dcterms:modified>
</cp:coreProperties>
</file>