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Neutrophils of patients with systemic sclerosis 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SSc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display a distinct phenotype.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SSc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neutrophils carry reduced chemokine receptors for CXCL8, which is important for migration to inflamed tissues.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SSc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neutrophils show deficient neutrophil extracellular trap formation and phagocytosis of bacteria.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CXCR1/2, C-X-C motif chemokine receptor 1 and 2;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NET, neutrophil extracellular trap;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Neu, neutrophil;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SSc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systemic sclerosis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systemic sclerosis show phenotypic and functional defects in neutrophils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Daniela Impellizzieri,, Cecilie Egholm,, Alan Valaperti,, Oliver Distler,, Onur Boyman,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1274-1284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https://doi.org/10.1111/all.15073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21</cp:revision>
  <cp:lastPrinted>2019-03-05T14:03:58Z</cp:lastPrinted>
  <dcterms:created xsi:type="dcterms:W3CDTF">2019-03-05T14:03:40Z</dcterms:created>
  <dcterms:modified xsi:type="dcterms:W3CDTF">2022-03-29T21:20:48Z</dcterms:modified>
</cp:coreProperties>
</file>