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6" d="100"/>
          <a:sy n="16" d="100"/>
        </p:scale>
        <p:origin x="326" y="48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-23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We derived five symptomatic trajectories using latent class analysis in a cohort of German ISAAC participants followed-up until their early 30s.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Some trajectories showed increasing symptom probabilities during adolescence.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These trajectories showed the strongest associations with environmental exposures, especially smoking but also mould, dog ownership, and occupational exposures.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</a:pPr>
            <a:r>
              <a:rPr lang="en-GB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Abbreviation: ISAAC, International Study of Asthma and Allergies in Childhood</a:t>
            </a:r>
            <a:endParaRPr lang="en-CH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5075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Trajectories of asthma and allergy symptoms from childhood to adulthood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Felix Forster,, Markus Johannes Ege,, Jessica Gerlich,, Tobias Weinmann,, Sylvia Kreißl,,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2022; 1192-1203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https://doi.org/10.1111/all.15075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507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134</Words>
  <Application>Microsoft Office PowerPoint</Application>
  <PresentationFormat>Custom</PresentationFormat>
  <Paragraphs>14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Rüya Kılıç</cp:lastModifiedBy>
  <cp:revision>21</cp:revision>
  <cp:lastPrinted>2019-03-05T14:03:58Z</cp:lastPrinted>
  <dcterms:created xsi:type="dcterms:W3CDTF">2019-03-05T14:03:40Z</dcterms:created>
  <dcterms:modified xsi:type="dcterms:W3CDTF">2022-03-29T21:14:55Z</dcterms:modified>
</cp:coreProperties>
</file>