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SNP rs12603332 on chromosome 17q21 is highly associated with the development of asthma.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Using a Cytosine Base Editor, the rs12603332 C risk allele was edited to the T non-risk allele in primary human CD4 T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change regulated the expression of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ORMDL3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ORMDL3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regulated gene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ATF6α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expression.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ATF6α, activating transcription factor α; C, cytosine; Cas9, CRISP-associated protein 9; Chr 17q12-21, chromosome 17q12-21 region; ERBB2, erb-b2 receptor tyrosine kinase 2; GRB7, growth factor receptor bound protein 7; gRNA, guide RNA; GSDMA, 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gasdermin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A; GSDMB,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gasdermin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B; IKZF3, IKAROS family zinc finger 3; LRRC3C, leucine rich repeat containing 3C; ORMDL3, ORM1 like; PGAP3, post-GPI attachment to proteins phospholipase 3; rAPOBEC1, rat apolipoprotein-B-editing enzyme, catalytic polypeptide-1; SNP, single nucleotide polymorphisms; T, thymine; UGI, uracil glycosylase inhibitor; ZPBP2, zona pellucida binding protein 2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Single-base editing of rs12603332 on chromosome 17q21 with a cytosine base editor regulates ORMDL3 and ATF6α expression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 Weng,, Marina Miller,, Alexa K. Pham,, Alexis C. Komor,, David H. Broide,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1139-1149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https://doi.org/10.1111/all.15092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22</cp:revision>
  <cp:lastPrinted>2019-03-05T14:03:58Z</cp:lastPrinted>
  <dcterms:created xsi:type="dcterms:W3CDTF">2019-03-05T14:03:40Z</dcterms:created>
  <dcterms:modified xsi:type="dcterms:W3CDTF">2022-03-29T21:13:31Z</dcterms:modified>
</cp:coreProperties>
</file>