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5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Asthmatic children show more sedentary behavior than healthy peers, especially those with uncontrolled asthma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Regular moderate-to-high PA is associated with elevated cytokine levels in response to viral, bacterial and fungal stimulations in asthmatics, which indicates a strong immune response and readiness to respond upon infections.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High cytokine levels associated with high PA might also indicate hyperinflammation, suggesting the need for individual assessment to find an optimum PA level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PA, physical activity; TVA, TV attendance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activity in asthma control and its immune modulatory effect in asthmatic preschoolers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Debbie J. Maurer,, Chengyao Liu,, Paraskevi Xepapadaki,, Barbara Stanic,, Claus Bachert,,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1216-1230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https://doi.org/10.1111/all.15105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1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21</cp:revision>
  <cp:lastPrinted>2019-03-05T14:03:58Z</cp:lastPrinted>
  <dcterms:created xsi:type="dcterms:W3CDTF">2019-03-05T14:03:40Z</dcterms:created>
  <dcterms:modified xsi:type="dcterms:W3CDTF">2022-03-29T21:19:23Z</dcterms:modified>
</cp:coreProperties>
</file>