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326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547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study assesses humoral responses in HDM-allergic individuals before and after 1-year </a:t>
            </a:r>
            <a:r>
              <a:rPr lang="fr-FR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HDM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tablet </a:t>
            </a:r>
            <a:r>
              <a:rPr lang="fr-FR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sublingual AIT.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Individuals suffering from HDM allergy exhibit a</a:t>
            </a:r>
            <a:r>
              <a:rPr lang="fr-FR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 </a:t>
            </a:r>
            <a:r>
              <a:rPr lang="fr-FR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increase</a:t>
            </a:r>
            <a:r>
              <a:rPr lang="fr-FR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</a:t>
            </a:r>
            <a:r>
              <a:rPr lang="fr-FR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serum</a:t>
            </a:r>
            <a:r>
              <a:rPr lang="fr-FR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HDM-</a:t>
            </a:r>
            <a:r>
              <a:rPr lang="fr-FR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specific</a:t>
            </a:r>
            <a:r>
              <a:rPr lang="fr-FR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IgG2 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following 1-year AIT.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fr-FR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orrelations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observed between changes in </a:t>
            </a:r>
            <a:r>
              <a:rPr lang="fr-FR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IgG2 and IgE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antibody levels highlight </a:t>
            </a:r>
            <a:r>
              <a:rPr lang="fr-FR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coordinated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humoral responses </a:t>
            </a:r>
            <a:r>
              <a:rPr lang="fr-FR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only</a:t>
            </a:r>
            <a:r>
              <a:rPr lang="fr-FR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 high </a:t>
            </a:r>
            <a:r>
              <a:rPr lang="fr-FR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responders</a:t>
            </a:r>
            <a:r>
              <a:rPr lang="fr-FR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during</a:t>
            </a:r>
            <a:r>
              <a:rPr lang="fr-FR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AIT.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AIT, allergen immunotherapy; HDM, house dust mite; IR, index of reactivity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10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Coordinated IgG2 and IgE responses as a marker of allergen immunotherapy efficacy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Véronique Bordas-Le Floch,, Nathalie Berjont,, Thierry Batard,, Nirupama Varese,, Robyn E. O’Hehir,,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 1263-1273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https://doi.org/10.1111/all.15107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510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148</Words>
  <Application>Microsoft Office PowerPoint</Application>
  <PresentationFormat>Custom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21</cp:revision>
  <cp:lastPrinted>2019-03-05T14:03:58Z</cp:lastPrinted>
  <dcterms:created xsi:type="dcterms:W3CDTF">2019-03-05T14:03:40Z</dcterms:created>
  <dcterms:modified xsi:type="dcterms:W3CDTF">2022-03-29T21:20:35Z</dcterms:modified>
</cp:coreProperties>
</file>