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Increasing severity of early-onset atopic dermatitis increases the risk of developing sensitization to aeroallergens and allergic rhinitis.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Increasing severity of late-onset atopic dermatitis does not alter the risk of developing sensitization to aeroallergens and allergic rhinitis.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findings suggest that early-onset vs. late-onset debut represent different endotypes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atopic dermatitis, which may have implications for preventing respiratory allergies.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COPSAC,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COPenhagen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Prospective Studies on Asthma; OR, odds ratio; SCORAD, scoring atopic dermatitis;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immunoglobulin 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severity of early-onset atopic dermatitis, but not late-onset, associates with development of aeroallergen sensitization and allergic rhinitis in childhood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Ann-Marie Malby Schoos,, Bo Lund Chawes,, Klaus Bønnelykke,, Jakob Stokholm,, Morten Arendt Rasmussen,,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1254-1262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2022-03-29T21:20:22Z</dcterms:modified>
</cp:coreProperties>
</file>