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means of MHC-multimer staining, we describe quantity and quality of FBP1-specific T cells in patients suffering from atopic dermatitis.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demonstrate that FBP1-specific T cells drive an allergic type-2 response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atopic dermatitis patients.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study highlights the role of FBP1 as a microbial allergen and its potential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aggravate atopic dermatitis.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FACS, fluorescence-activated cell sorting; FBP1, fibronectin-binding protein-1; HLA-DRB1, major histocompatibility complex, class II, DR beta 1; MHC, major histocompatibility complex, Th, T helper cell; 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aureus, Staphylococcus aureus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T cells targeting Staphylococcus aureus fibronectin-binding protein 1 induce a type 2/type 1 inflammatory response in sensitized atopic dermatitis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Ahmed K. Farag,, Lennart M. Roesner,, Susanne Wieschowski,, Annice Heratizadeh,, Britta Eiz-Vesper,,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1245-1253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https://doi.org/10.1111/all.15120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1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21</cp:revision>
  <cp:lastPrinted>2019-03-05T14:03:58Z</cp:lastPrinted>
  <dcterms:created xsi:type="dcterms:W3CDTF">2019-03-05T14:03:40Z</dcterms:created>
  <dcterms:modified xsi:type="dcterms:W3CDTF">2022-03-29T21:20:04Z</dcterms:modified>
</cp:coreProperties>
</file>