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Glutamine depletion was achieved by using the glutamine transporter ASCT2 inhibitor </a:t>
            </a:r>
            <a:r>
              <a:rPr lang="en-US" sz="1800" kern="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-γ-glutamyl-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-nitroanilide or glutamine synthetase siRNA.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glutamine deficiency, no MKP-1 induction and prolonged p38 and cPLA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phosphorylation were observed in response to airway ovalbumin challenge.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a result, dominant neutrophilic Th1 response, rather than eosinophilic Th2 response occurred.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ASCT2, solute carrier 1A5; cPLA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cytosolic phospholipase 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EOS, eosinophil; Gln, glutamine; GPNA,</a:t>
            </a:r>
            <a:r>
              <a:rPr lang="en-US" sz="18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-γ-glutamyl-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-nitroanilide; GS, glutamine synthetase; MKP-1, MAPK phosphatase-1; NEU, neutrophil; OVA, ovalbumin; siRNA, small interfering RNA.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Glutamine deficiency shifts the asthmatic state toward neutrophilic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June-Mo Kim,, Yoo Na Im,, Yun-Jo Chung,, Jung-ho Youm,, Suhn Young Im,,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1180-1191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https://doi.org/10.1111/all.15121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2022-03-29T21:14:40Z</dcterms:modified>
</cp:coreProperties>
</file>