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4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CD103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marks a population of FoxP3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Tregs in the lung that massively expands during the development of allergic airway inflammation.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CD103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FoxP3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Tregs exhibit high expression of chemokine receptors, regulatory molecules and IL-10.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CD103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FoxP3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Tregs specifically suppress Th2 responses and drive resolution of Th2-mediated allergic airway inflammation.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CCR, C-C motif chemokine receptor; CTLA4, cytotoxic T lymphocyte-associated protein 4; Foxp3,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protein P3; ICOS, inducible T cell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costimulator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KLRG1, killer cell lectin-like receptor G1; MAF,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bZIP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transcription factor; NFIL-3, nuclear factor, interleukin 3 regulated; PRDM1, PR/SET domain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CD103 integrin identifies a high IL-10-producing FoxP3+ regulatory T-cell population suppressing allergic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Tagkareli,, Maria Salagianni,, Ioanna-Evdokia Galani,, Maria Manioudaki,, Eleftherios Pavlos,,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1150-1164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https://doi.org/10.1111/all.15144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2022-03-29T21:13:54Z</dcterms:modified>
</cp:coreProperties>
</file>