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5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marR="4572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Expression of CD274 in the BALF of IL-18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-/-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mice is significantly reduced compared to IL-5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-/-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WT in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fumigatus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-challenged mice.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72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IL-18 treatment induces transformation of CD274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eosinophil to pathogenic CD274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eosinophils.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720" lvl="0" indent="-34290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neutralization of CD274 and neutralization of IL-18 reduce airway resistance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fumigatus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-challenged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572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fumigatus, Aspergillus fumigatus;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BALF, bronchoalveolar lavage fluid;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CD2-IL-5-tg, transgenic mice overexpressing IL-5 under the control of the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Cd2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 promoter;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ΔdblGATA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, eosinophil-deficient mice;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Eos, eosinophil; Ig, immunoglobulin;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methacholine; WT, wild type; IL-5</a:t>
            </a:r>
            <a:r>
              <a:rPr lang="en-US" sz="1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-/-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IL-5 knockout;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IL-18</a:t>
            </a:r>
            <a:r>
              <a:rPr lang="en-US" sz="1800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-/-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IL-18 knockout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IL-18-transformed CD274-expressing eosinophils in promoting airway obstruction in experimental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 Mishra,, Dewan Majid,, Hemanth Kumar Kandikattu,, Chandra Sekhar Yadavalli,, Sathisha Upparahalli Venkateshaiah,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1165-1179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https://doi.org/10.1111/all.15180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2022-03-29T21:14:22Z</dcterms:modified>
</cp:coreProperties>
</file>