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71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RNASeq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isolated sputum macrophages reveals transcriptomic alterations</a:t>
            </a:r>
            <a:b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neutrophilic asthma (NA) consistent with responses to bacteria, promotion</a:t>
            </a:r>
            <a:b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neutrophil recruitment and regulation of phagocytosis/efferocytosis.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 macrophage gene signature is enriched in NA whole sputum microarray datasets across asthma severities.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 macrophage gene signature correlates with increasing age, worse lung function, poorer asthma control and increased ICS dose.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U-BIOPRED,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Unbiased Biomarkers for the Prediction of Respiratory Disease Outcomes;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DC, dendritic cell; EOS, eosinophil; GSVA; gene set variation analysis; HC, healthy control; ICS, inhaled corticosteroid; MØ, macrophage; MO, monocyte; NA, neutrophilic asthma; NNA, non-neutrophilic asthma; NEU, neutrophil; qPCR, quantitative PCR; RNA, ribonucleic acid;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RNASeq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RNA sequencing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doi.org/10.1111/all.150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altered sputum macrophage transcriptome contributes to the neutrophilic asthma endotype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Fricker, Ling Qin, Stephany Sánchez-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Ovando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Jodie L. Simpson, Katherine J. Baines,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1204-1215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https://doi.org/10.1111/all.15087 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6A94A0-3A82-4DF1-9DF4-D88F5EB3F1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694" y="4147964"/>
            <a:ext cx="18936771" cy="1263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218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23</cp:revision>
  <cp:lastPrinted>2019-03-05T14:03:58Z</cp:lastPrinted>
  <dcterms:created xsi:type="dcterms:W3CDTF">2019-03-05T14:03:40Z</dcterms:created>
  <dcterms:modified xsi:type="dcterms:W3CDTF">2022-03-29T21:19:02Z</dcterms:modified>
</cp:coreProperties>
</file>