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the epidemiological association and physiological impact of lung inflammation on obesity and glucose homeostasis.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 is associated with increased insulin resistance independently of a body fat mass.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HDM-induced lung inflammation increases energy expenditure, decreases adipose tissue inflammation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hepatosteatosis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resulting in improved glucose tolerance in high fat diet-induced obese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interval, HDM, house dust mite; HFD, high fat diet; HOMA-IR, homeostasis model assessment-estimated insulin resistance; KORA-FF4, Cooperative Health Research in the Augsburg Region; LFD, low fat diet; PBS, phosphate-buffered saline; WHR, waist-to-hip ratio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Differential effects of lung inflammation on insulin resistance in humans and mice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Ruth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Karlina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Claudia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Flexeder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Stephanie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Musiol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Madhumita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Bhattacharyya, Evelyn Schneider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2482-2497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https://doi.org/10.1111/all.15226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2022-08-08T13:43:13Z</dcterms:modified>
</cp:coreProperties>
</file>