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16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study assesses clinical, (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immuno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)-histological and molecular characteristics of 69 patients with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EoE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-related symptoms, but absence of significant esophageal eosinophilia.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We identify three histological variants,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EoE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-like esophagitis, lymphocytic esophagitis and non-specific esophagitis.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All three variants show decreased LEKTI expression, while lymphocytic esophagitis also shows CD3-positive cell invasion. RNA sequencing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reveales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distinct molecular fingerprints in each variant and confirms the presence of an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EoE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-like, lymphocytic, and non-specific variant/cluster.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CD3, cluster of differentiation 3;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EoE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eosinophilic esophagitis; Eos, eosinophil; HPF, high power field; LEKTI, lympho-epithelial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Kazal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-type-related inhibitor; RNA seq, RNA sequencing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23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61182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Characterization of eosinophilic esophagitis variants by clinical, histological and molecular analyses: a cross-sectional multi-center study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CH" sz="4800" dirty="0">
              <a:solidFill>
                <a:srgbClr val="20489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Thomas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Greuter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Alex Straumann,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Yuniel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Fernandez-Marrero, Nina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Germic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Aref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Hosseini, 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 pages: </a:t>
            </a:r>
            <a:r>
              <a:rPr lang="en-CH" sz="3600" b="0" i="0" dirty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2520-2533</a:t>
            </a: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b="1" u="sng" dirty="0">
                <a:solidFill>
                  <a:srgbClr val="20489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https://doi.org/10.1111/all.15233</a:t>
            </a:r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5286" y="4776676"/>
            <a:ext cx="19883653" cy="1325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197</Words>
  <Application>Microsoft Office PowerPoint</Application>
  <PresentationFormat>Custom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42</cp:revision>
  <cp:lastPrinted>2019-03-05T14:03:58Z</cp:lastPrinted>
  <dcterms:created xsi:type="dcterms:W3CDTF">2019-03-05T14:03:40Z</dcterms:created>
  <dcterms:modified xsi:type="dcterms:W3CDTF">2022-08-08T13:45:21Z</dcterms:modified>
</cp:coreProperties>
</file>