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7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this study, we investigate the role of HDM sensitization and effects of HDM exposure on viral mimic-challenged HBECs from asthmatic donors.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vitro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exposure of viral mimic-challenged HBECs to HDM reduces IFN-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β and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anti-microbial agents including 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β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-def-2, IL-8, and TNF-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α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but not TSLP, across non-allergic as well as allergic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 suggest that both HDM sensitization and acute exposure to HDM contribute to reducing infection-evoked immune protection in asthma and thus increase the risk of symptomatic infections and exacerbations.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>
                <a:effectLst/>
                <a:latin typeface="Arial" panose="020B0604020202020204" pitchFamily="34" charset="0"/>
                <a:ea typeface="Arial Unicode MS"/>
              </a:rPr>
              <a:t>β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-def-2, </a:t>
            </a:r>
            <a:r>
              <a:rPr lang="en-US" sz="1800" dirty="0">
                <a:effectLst/>
                <a:latin typeface="Arial" panose="020B0604020202020204" pitchFamily="34" charset="0"/>
                <a:ea typeface="Arial Unicode MS"/>
              </a:rPr>
              <a:t>β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-defensin-2; HBECs, human bronchial epithelial cells; HDM, house dust mite; IFN-</a:t>
            </a:r>
            <a:r>
              <a:rPr lang="en-US" sz="1800" dirty="0">
                <a:effectLst/>
                <a:latin typeface="Arial" panose="020B0604020202020204" pitchFamily="34" charset="0"/>
                <a:ea typeface="Arial Unicode MS"/>
              </a:rPr>
              <a:t>β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interferon-</a:t>
            </a:r>
            <a:r>
              <a:rPr lang="en-US" sz="1800" dirty="0">
                <a:effectLst/>
                <a:latin typeface="Arial" panose="020B0604020202020204" pitchFamily="34" charset="0"/>
                <a:ea typeface="Arial Unicode MS"/>
              </a:rPr>
              <a:t>β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MDA-5, melanoma differentiation-associated protein; NF-</a:t>
            </a:r>
            <a:r>
              <a:rPr lang="en-US" sz="1800" dirty="0" err="1">
                <a:effectLst/>
                <a:latin typeface="Arial" panose="020B0604020202020204" pitchFamily="34" charset="0"/>
                <a:ea typeface="Arial Unicode MS"/>
              </a:rPr>
              <a:t>κ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nuclear factor-kappa B; Poly (I:C),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polyinosinic-polycytidylic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acid; RIG-I, retinoic acid-inducible gene I; TLSP, thymic stromal lymphopoietin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6118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House dust mite sensitization and exposure affects bronchial epithelial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anti-microbial response to viral stimuli in patients with asthma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Samuel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Cerps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Asger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Sverrild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Sangeetha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Ramu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Juan José Nieto-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Fontarigo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Hamid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Akbarshahi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2498-2508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600" b="1" u="sng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://doi.org/10.1111/all.15243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41</cp:revision>
  <cp:lastPrinted>2019-03-05T14:03:58Z</cp:lastPrinted>
  <dcterms:created xsi:type="dcterms:W3CDTF">2019-03-05T14:03:40Z</dcterms:created>
  <dcterms:modified xsi:type="dcterms:W3CDTF">2022-08-08T13:47:36Z</dcterms:modified>
</cp:coreProperties>
</file>