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Booster with BNT162b2 elicits strong humoral and cellular immune responses independent of the prime vaccination, whereas ChAdOx1 nCoV-19 booster does not further enhance the cellular response.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Levels of humoral and cellular immune responses following COVID-19 vaccinations are related and interdependencies between them differ amongst vaccination regimes.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Poor humoral immune responses are unlikely to be compensated by strong cellular activation.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IFN, interferon; RBD, receptor binding domain; SARS-CoV-2,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severe acute respiratory syndrome coronavirus 2; T, time points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Interdependencies of cellular and humoral immune responses in heterologous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homologous SARS‑CoV‑2 vaccination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Moritz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Hollstein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Lennart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Münsterkötter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Michael P. Schön, Armin Bergmann, Thea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Husar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2381-2392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https://doi.org/10.1111/all.15247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43</cp:revision>
  <cp:lastPrinted>2019-03-05T14:03:58Z</cp:lastPrinted>
  <dcterms:created xsi:type="dcterms:W3CDTF">2019-03-05T14:03:40Z</dcterms:created>
  <dcterms:modified xsi:type="dcterms:W3CDTF">2022-08-08T13:52:25Z</dcterms:modified>
</cp:coreProperties>
</file>