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6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presents the preclinical characterization, safety, pharmacokinetic and pharmacodynamic activity in a placebo-controlled phase 1a healthy volunteer study of CDX-0159, a specific and potent anti-KIT inhibitory monoclonal antibody.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CDX-0159 inhibits SCF-dependent KIT and mast cell activation.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 dose-dependent manner, CDX-0159 induces suppression of plasma tryptase – a marker of mast cell burden – showing a potential as a therapeutic strategy in mast cell-driven disorders.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CDX-0159, anti-KIT inhibitory monoclonal antibody;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FcR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Fc </a:t>
            </a:r>
            <a:r>
              <a:rPr lang="en-US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receptor; KIT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KIT proto-oncogene, receptor tyrosine kinase; MRGPRX2, mas-related G protein-coupled receptor-X2; SCF,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stem cell factor.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26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2250440" algn="l"/>
              </a:tabLst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Anti-KIT monoclonal antibody CDX-0159 induces profound and durable mast cell suppression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Diego Alvarado, Marcus Maurer, Richard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Gedrich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Scott B. Seibel, Michael B. Murphy,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pages: </a:t>
            </a:r>
            <a:r>
              <a:rPr lang="en-CH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2393-2403</a:t>
            </a:r>
            <a:r>
              <a:rPr lang="en-US" sz="36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https://doi.org/10.1111/all.15262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3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41</cp:revision>
  <cp:lastPrinted>2019-03-05T14:03:58Z</cp:lastPrinted>
  <dcterms:created xsi:type="dcterms:W3CDTF">2019-03-05T14:03:40Z</dcterms:created>
  <dcterms:modified xsi:type="dcterms:W3CDTF">2022-08-08T13:54:58Z</dcterms:modified>
</cp:coreProperties>
</file>