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6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monitored specific antibody levels (IgA/IgM/IgG),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cVNT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pVNT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sVNT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tests in 353 healthy adult subjects over the course of vaccination.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first two injections of the vaccine induce humoral responses with a peak at two months.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Following the booster dose, IgA, IgG and neutralizing antibodies increase, with a neutralizing titer 13.2 times higher than before the booster.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cVNT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conventional virus neutralization test; Ig, immunoglobulin;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pVNT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pseudo virus neutralization test;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sVNT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surrogate virus neutralization test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982980" algn="l"/>
              </a:tabLst>
            </a:pPr>
            <a:r>
              <a:rPr lang="en-US" sz="18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27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6118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Humoral immune response of Sinopharm/BBIBP COVID-19 vaccination before and after the booster immunization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Zhangkai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J. Cheng,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Huimin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Huang,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Peiyan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Zheng,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Mingshan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Xue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Jing Ma,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pages: </a:t>
            </a:r>
            <a:r>
              <a:rPr lang="en-CH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2404-2414</a:t>
            </a:r>
            <a:r>
              <a:rPr lang="en-US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https://doi.org/10.1111/all.15271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3" cy="132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179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41</cp:revision>
  <cp:lastPrinted>2019-03-05T14:03:58Z</cp:lastPrinted>
  <dcterms:created xsi:type="dcterms:W3CDTF">2019-03-05T14:03:40Z</dcterms:created>
  <dcterms:modified xsi:type="dcterms:W3CDTF">2022-08-08T13:57:20Z</dcterms:modified>
</cp:coreProperties>
</file>