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CRTH2+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pTeff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 and CCR6+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pTeff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 represent two mutually exclusive, non-overlapping cellular and molecular entities involved in food allergic diseases.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Circulating CRTH2+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pTeff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 are mostly restricted to peanut allergic individuals who react to the 100 mg DBPCFC compared to those with lower clinical sensitivity to peanut.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Changes in basophil and T cell responses to peanut closely parallel clinical benefits to POIT and resemble responses in those that did not react to the baseline 100 mg DBPCFC.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BAT-EC50, concentration of allergen corresponding to 50% of maximal activation of basophils in basophil activation test; CCR6, C-C motif chemokine receptor 6; CRTH2, chemoattractant receptor-homologous molecule expressed on Th2 cells; DBPCFC, double-blinded placebo-controlled peanut challenge; FOXP3, 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forkhead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box P3;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freq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frequency; GATA3,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GATA binding protein 3;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HPGDS, hematopoietic prostaglandin D synthase; IFNG, interferon gamma; IL, interleukin; PALISADE, Peanut Allergy Oral Immunotherapy Study of AR101 for Desensitization in Children and Adults; POIT, peanut oral immunotherapy; PPARG, peroxisome proliferator activated receptor alpha;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pTeff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peanut-reactive T cell; RORC, RAR related orphan receptor C; ST2,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suppression of tumorigenicity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Oral desensitization therapy for peanut allergy induces dynamic changes in peanut-specific immune responses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Veronique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Bajzik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Hannah A.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DeBerg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Nahir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Garabatos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Blake J. Rust, Kimberly K. Obrien,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2534-2548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15276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2022-08-08T13:59:46Z</dcterms:modified>
</cp:coreProperties>
</file>