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In a multicentric cohort of 175 COVID-19 patients, 11 vaccinated individuals, and 41 unexposed controls, we measured ANA and ANCA, along with serum proteomics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rial Unicode MS"/>
              </a:rPr>
              <a:t>virome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-wide serological profiling.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Paired analysis revealed transient presence of ANA patterns and ANCA during acute COVID-19.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The presence of autoantibodies correlated with increased virus-specific humoral immune responses and a pro-inflammatory immune signature.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ANA, anti-nuclear antibodies;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ANCA, anti-neutrophil cytoplasmic antibodies;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COVID-19, coronavirus disease 2019; SARS-CoV-2, severe acute respiratory syndrome coronavirus type 2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118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Autoantibodies in COVID-19 correlate with anti-viral humoral responses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distinct immune signatures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Patrick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Taeschler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Carlo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Cervia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Yves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Zurbuchen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Sara Hasler, Christian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2053-2066 </a:t>
            </a:r>
            <a:r>
              <a:rPr lang="en-US" sz="18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https://doi.org/10.1111/all.15302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41</cp:revision>
  <cp:lastPrinted>2019-03-05T14:03:58Z</cp:lastPrinted>
  <dcterms:created xsi:type="dcterms:W3CDTF">2019-03-05T14:03:40Z</dcterms:created>
  <dcterms:modified xsi:type="dcterms:W3CDTF">2022-08-08T14:01:43Z</dcterms:modified>
</cp:coreProperties>
</file>