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12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algn="just">
              <a:lnSpc>
                <a:spcPct val="115000"/>
              </a:lnSpc>
            </a:pPr>
            <a:r>
              <a:rPr lang="en-GB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study reports the design and characterization of a SARS</a:t>
            </a: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-CoV-2 subunit vaccine (</a:t>
            </a:r>
            <a:r>
              <a:rPr lang="en-GB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PreS</a:t>
            </a: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-RBD).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PreS</a:t>
            </a: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-RBD, but not RBD alone, induces 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RBD-specific IgG1 and long-lasting IgG4 in serum and mucosal fluids, and cross-reacts with SARS-CoV-2 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variants of concern.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PreS</a:t>
            </a: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-RBD-specific antibodies of the immunized subject more potently inhibit the interaction of RBD with angiotensin converting enzyme 2 (ACE2) and their virus neutralizing </a:t>
            </a:r>
            <a:r>
              <a:rPr lang="en-GB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titers</a:t>
            </a: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are higher than median in a random sample of health subjects fully immunized with registered SARS-CoV-2 vaccines or in COVID- 19 convalescent subjects.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COVID-19, coronavirus disease 2019; IgG,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immunoglobulin G; HBV, hepatitis B virus;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RBD, r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eceptor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-binding domain;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HVB domain;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SARS-CoV-2, severe acute respiratory syndrome coronavirus 2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982980" algn="l"/>
              </a:tabLst>
            </a:pP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30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61182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Vaccine based on folded RBD-</a:t>
            </a:r>
            <a:r>
              <a:rPr lang="en-GB" sz="4800" b="1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PreS</a:t>
            </a:r>
            <a:r>
              <a:rPr lang="en-GB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fusion protein with potential to induce sterilizing immunity</a:t>
            </a:r>
          </a:p>
          <a:p>
            <a:pPr algn="ctr">
              <a:lnSpc>
                <a:spcPct val="115000"/>
              </a:lnSpc>
            </a:pPr>
            <a:r>
              <a:rPr lang="en-GB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to SARS-CoV-2 variants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CH" sz="4800" dirty="0">
              <a:solidFill>
                <a:srgbClr val="20489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Pia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Gattinger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Bernhard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Kratzer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Inna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Tulaeva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Katarzyna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Niespodziana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Anna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Ohradanova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-Repic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 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 pages: </a:t>
            </a:r>
            <a:r>
              <a:rPr lang="en-CH" sz="3600" b="0" i="0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2431-2445</a:t>
            </a:r>
            <a:r>
              <a:rPr lang="en-US" sz="3600" b="0" i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u="sng" dirty="0">
                <a:solidFill>
                  <a:srgbClr val="20489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https://doi.org/10.1111/all.15305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5286" y="4700476"/>
            <a:ext cx="19883653" cy="1325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210</Words>
  <Application>Microsoft Office PowerPoint</Application>
  <PresentationFormat>Custom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42</cp:revision>
  <cp:lastPrinted>2019-03-05T14:03:58Z</cp:lastPrinted>
  <dcterms:created xsi:type="dcterms:W3CDTF">2019-03-05T14:03:40Z</dcterms:created>
  <dcterms:modified xsi:type="dcterms:W3CDTF">2022-08-08T14:18:40Z</dcterms:modified>
</cp:coreProperties>
</file>