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ColdUAS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development process was directed by PROM guidelines.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item generation 47 interviews with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and a comprehensive literature research was performed. By conducting an impact analysis, cognitive debriefings, and an expert review final items were selected.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4-item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ColdUAS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the first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self-administered questionnaire for the prospective assessment of disease activity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Cold urticaria;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ColdUAS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Cold Urticaria Activity Score; PROM, patient-reported outcome measures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982980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Development of the Cold Urticaria Activity Score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Dalia Melina Ahsan, Sabine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Altrichter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Annika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Gutsche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Jonathan A. Bernstein, Tatjana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Altunergil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2509-2519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https://doi.org/10.1111/all.15310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41</cp:revision>
  <cp:lastPrinted>2019-03-05T14:03:58Z</cp:lastPrinted>
  <dcterms:created xsi:type="dcterms:W3CDTF">2019-03-05T14:03:40Z</dcterms:created>
  <dcterms:modified xsi:type="dcterms:W3CDTF">2022-08-08T14:23:16Z</dcterms:modified>
</cp:coreProperties>
</file>