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study, we describe a COVID-19 vaccine based on virus-like particles (VLPs) for intranasal administration.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demonstrate that the vaccine candidate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CuMV</a:t>
            </a:r>
            <a:r>
              <a:rPr lang="en-US" sz="1800" kern="1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-RBD) is highly immunogenic in mice and is capable of inducing mucosal and systemic RBD as well as spike specific antibody responses.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induced antibodies are capable of neutralizing SARS-CoV-2 and variants of concern.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RBD, receptor-binding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domain;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SARS-CoV-2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severe acute respiratory syndrome coronavirus 2; VLPs, virus-like particles; VOC, variant of concern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Intranasal administration of a VLP-based vaccine induces neutralizing antibodies against SARS-CoV-2 and variants of concern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Dominik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Rothen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Pascal S.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Krenger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Aleksandra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Anne-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Cathrine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S. Vogt,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2446-2458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311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42</cp:revision>
  <cp:lastPrinted>2019-03-05T14:03:58Z</cp:lastPrinted>
  <dcterms:created xsi:type="dcterms:W3CDTF">2019-03-05T14:03:40Z</dcterms:created>
  <dcterms:modified xsi:type="dcterms:W3CDTF">2022-08-08T14:28:21Z</dcterms:modified>
</cp:coreProperties>
</file>