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determines the effects of BNT162b2 (BNT) and CoronaVac (CV) boosters on the humoral and cellular immunity of individuals who had two doses of CV vaccination.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neutralizing antibody levels after three months of the BNT booster are higher than the antibody levels after CV in fully vaccinated individuals.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ratio of the effector T cells increases along with greater IFN-γ activation after BNT booster.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GMT, geometric mean titer; PBMCs, peripheral blood mononuclear cells; PRNT50, plaque reduction neutralization test; SFU, spot forming units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Effect of BTN162b2 and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Coronavac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boosters on humoral and cellular immunity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individuals previously fully vaccinated with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Coronavac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against SARS-CoV-2: A longitudinal study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Zeynep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Kuloğlu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Rojbin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El, Gulen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Guney-Esken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Yeşim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Tok, Zeynep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Gülçe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Talay,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2459-2467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https://doi.org/10.1111/all.15316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41</cp:revision>
  <cp:lastPrinted>2019-03-05T14:03:58Z</cp:lastPrinted>
  <dcterms:created xsi:type="dcterms:W3CDTF">2019-03-05T14:03:40Z</dcterms:created>
  <dcterms:modified xsi:type="dcterms:W3CDTF">2022-08-08T14:30:38Z</dcterms:modified>
</cp:coreProperties>
</file>