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In a multicentric cohort of 173 COVID-19 patients followed-up to one year we found evidence of functional and numeric T cell recovery.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COVID-19 patients showed persistent moderate T cell activation at follow-up timepoints.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A subgroup of severe COVID-19 patients exhibited low CD8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Arial Unicode MS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T cell counts at follow-up, coupled to an inflammatory immune signature and T cell exhaustion. </a:t>
            </a:r>
          </a:p>
          <a:p>
            <a:pPr marL="0" lvl="0" indent="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COVID-19, coronavirus disease 2019; SARS-CoV-2, severe acute respiratory syndrome coronavirus type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 recovery and evidence of persistent immune activation 12 months after severe COVID-19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Patrick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Taeschler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Sarah Adamo, Yun Deng, Carlo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Cervia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Yves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Zurbuchen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2468-2481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https://doi.org/10.1111/all.15372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42</cp:revision>
  <cp:lastPrinted>2019-03-05T14:03:58Z</cp:lastPrinted>
  <dcterms:created xsi:type="dcterms:W3CDTF">2019-03-05T14:03:40Z</dcterms:created>
  <dcterms:modified xsi:type="dcterms:W3CDTF">2022-08-08T14:33:17Z</dcterms:modified>
</cp:coreProperties>
</file>