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antibodies increase mast cell responsiveness to honeybee venom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Compounds released by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-activated mouse and human mast cells can efficiently detoxify honeybee venom.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 cell-derived heparin and proteases contribute to prevention of honeybee venom toxicity.</a:t>
            </a:r>
            <a:endParaRPr lang="en-CH" sz="18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 antibodies increase honeybee venom responsiveness and detoxification efficiency of mast cells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 Starkl,, Nicolas Gaudenzio,, Thomas Marichal,, Laurent L. Reber,, Riccardo Sibilano,,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2022-02-01T16:03:27Z</dcterms:modified>
</cp:coreProperties>
</file>