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8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developed a mathematical model that describes systems-level AD pathogenesis and reproduces reported clinical efficacies of published clinical trials for nine biological drugs.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simulated clinical efficacy of hypothetical therapies on virtual dupilumab poor responders.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Simultaneous inhibition of IL-13 and IL-22 is the most effective among combinations of two cytokines, whereas inhibition of either IL-13 or IL-22 alone is ineffective.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AD, atopic dermatitis; EASI, Eczema Area and Severity Index; IFN-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interferon-gamma; IL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interleukin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8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2852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en-US" sz="40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mathematical model to identify optimal combinations of drug targets for dupilumab poor responders in atopic dermatitis</a:t>
            </a:r>
            <a:endParaRPr lang="en-CH" sz="40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l-PL" sz="40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Takuya Miyano, Alan D. Irvine, Reiko J. Tanaka</a:t>
            </a:r>
            <a:endParaRPr lang="en-CH" sz="40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4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Issue; 2022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 https://doi.org/10.1111/all.14870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98449" y="4693923"/>
            <a:ext cx="19857328" cy="132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157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2022-02-01T16:03:02Z</dcterms:modified>
</cp:coreProperties>
</file>