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cohort of children with atopic dermatitis from South Africa, elevated </a:t>
            </a:r>
            <a:r>
              <a:rPr lang="en-I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IE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I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responses are accompanied by diminished T</a:t>
            </a:r>
            <a:r>
              <a:rPr lang="en-IE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I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 responses.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Environmental and socio-economic factors dominate the functional reprogramming of immune cell reactivity in children from urban and rural settings.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data highlights the need to include patients from multiple ethnicities, environments and socio-economic backgrounds in research studies and clinical trials assessing novel immune targeting therapies.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Environment-dependent alterations of immune mediators in urban and rural South African children with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Nonhlanhla Lunjani,, Ge Tan,, Anita Dreher,, Milena Sokolowska,, David Groeger,,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2022-02-01T16:03:48Z</dcterms:modified>
</cp:coreProperties>
</file>