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combination of imaging mass cytometry, RNA sequencing, and serum proteomics reveals the characteristics in the cutaneous immune response of COVID-19-associated maculopapular drug rashes.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COVID-MDR is characterized by a more prominent infiltration of cytotoxic CD8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 cells and highly activated monocyte/macrophage clusters.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Serum proteomics (92 inflammatory biomarkers) reveals a massive cytokine storm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COVID-MDR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relatively milder hyper-inflammation in DRESS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19; DERSS, drug reaction with eosinophilia and systemic symptoms; MDR, maculopapular drug rashes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Cutaneous and systemic hyperinflammation drives maculopapular drug exanthema in severely ill COVID-19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Yasutaka Mitamura,, Daniel Schulz,, Saskia Oro,, Nick Li,, Isabel Kolm,,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2022-02-01T16:04:28Z</dcterms:modified>
</cp:coreProperties>
</file>