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44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CD8</a:t>
            </a:r>
            <a:r>
              <a:rPr lang="en-US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RM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cells are generated locally in the epidermis of allergen-experienced skin.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Upon re-exposure of allergen-experienced skin to allergen, CD8</a:t>
            </a:r>
            <a:r>
              <a:rPr lang="en-US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cells induce rapid release of CXCL1/2 chemokines leading to massive infiltration of neutrophils already</a:t>
            </a:r>
            <a:b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0-12 hours after the re-exposure. 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Upon exposure of allergen-naïve skin to allergen, inflammation is mediated by circulating memory T cells 48-96 hours after the exposure.  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5000"/>
              </a:lnSpc>
              <a:tabLst>
                <a:tab pos="228600" algn="l"/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5000"/>
              </a:lnSpc>
              <a:spcAft>
                <a:spcPts val="800"/>
              </a:spcAft>
              <a:tabLst>
                <a:tab pos="228600" algn="l"/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Abbreviations:  CXCL, (C-X-C motif) ligand; T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central memory T cell; T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effector </a:t>
            </a:r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memory T cell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T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tissue-resident memory T cell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98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CD8+ tissue-resident memory T cells recruit neutrophils that are essential for flare-ups in contact dermatitis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Anders B. Funch,, Veronika Mraz,, Anne-Sofie Ø. Gadsbøll,, Mia H. Jee,, Julie F. Weber,,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Issue; 2022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https://doi.org/10.1111/all.14986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98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5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179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2022-02-01T16:04:48Z</dcterms:modified>
</cp:coreProperties>
</file>