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>
              <a:lnSpc>
                <a:spcPct val="115000"/>
              </a:lnSpc>
            </a:pP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study, using high resolution allergen-specific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longitudinal data, identified four molecular sensitization profiles that were mainly stable from childhood to adulthood.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identified profiles were associated with asthma and rhinitis phenotypes, eosinophil counts, FEV</a:t>
            </a:r>
            <a:r>
              <a:rPr lang="en-US" sz="1800" kern="1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level and FEF</a:t>
            </a:r>
            <a:r>
              <a:rPr lang="en-US" sz="1800" kern="1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25-75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level.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findings suggest that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-reactivity towards a large set of respiratory allergen molecules may be summarized by four clinically meaningful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sensitization profiles.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878455" algn="ctr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EGEA, The Epidemiological Study on the Genetics and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Environmment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Asthma;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FEV1, forced expiratory volume in 1 second; FEF, forced expiratory flow at 25-75% of forced vital capacity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Trajectories of IgE sensitization to allergen molecules from childhood to adulthood and respiratory health in the EGEA cohort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Valérie Siroux,, Anne Boudier,, Jean Bousquet,, Orianne Dumas,, Jocelyne Just,,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https://doi.org/10.1111/all.14987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2022-02-01T16:07:10Z</dcterms:modified>
</cp:coreProperties>
</file>