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4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Each of Ca</a:t>
            </a:r>
            <a:r>
              <a:rPr lang="en-US" sz="1800" kern="100" baseline="-25000" dirty="0">
                <a:effectLst/>
                <a:latin typeface="Arial" panose="020B0604020202020204" pitchFamily="34" charset="0"/>
                <a:ea typeface="Arial Unicode MS"/>
              </a:rPr>
              <a:t>v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1.2 and Ca</a:t>
            </a:r>
            <a:r>
              <a:rPr lang="en-US" sz="1800" kern="100" baseline="-25000" dirty="0">
                <a:effectLst/>
                <a:latin typeface="Arial" panose="020B0604020202020204" pitchFamily="34" charset="0"/>
                <a:ea typeface="Arial Unicode MS"/>
              </a:rPr>
              <a:t>v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1.3 calcium channels plays a role in the full TCR-induced activation of Th2 lymphocytes.</a:t>
            </a:r>
            <a:endParaRPr lang="en-CH" sz="1800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Ca</a:t>
            </a:r>
            <a:r>
              <a:rPr lang="en-US" sz="1800" kern="100" baseline="-25000" dirty="0">
                <a:effectLst/>
                <a:latin typeface="Arial" panose="020B0604020202020204" pitchFamily="34" charset="0"/>
                <a:ea typeface="Arial Unicode MS"/>
              </a:rPr>
              <a:t>v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1.2 and Ca</a:t>
            </a:r>
            <a:r>
              <a:rPr lang="en-US" sz="1800" kern="100" baseline="-25000" dirty="0">
                <a:effectLst/>
                <a:latin typeface="Arial" panose="020B0604020202020204" pitchFamily="34" charset="0"/>
                <a:ea typeface="Arial Unicode MS"/>
              </a:rPr>
              <a:t>v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1.3 channels have concerted roles and must be co-expressed within the same CD4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Arial Unicode MS"/>
              </a:rPr>
              <a:t>+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 T cell to trigger allergic airway inflammation.</a:t>
            </a:r>
            <a:endParaRPr lang="en-CH" sz="1800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Expression of both channels by CD4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Arial Unicode MS"/>
              </a:rPr>
              <a:t>+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 T cells from asthmatic children is associated with increased Th2-cytokine expression.</a:t>
            </a:r>
            <a:endParaRPr lang="en-CH" sz="1800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algn="just">
              <a:lnSpc>
                <a:spcPct val="115000"/>
              </a:lnSpc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BM, bone marrow; </a:t>
            </a:r>
            <a:r>
              <a:rPr lang="en-US" sz="1800" dirty="0">
                <a:effectLst/>
                <a:latin typeface="ArialMT"/>
                <a:ea typeface="Times New Roman" panose="02020603050405020304" pitchFamily="18" charset="0"/>
              </a:rPr>
              <a:t>Cav, voltage-gated calcium channel;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i.n.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intranasal; TCR, T cell receptor; Th, T helper cell; WT, wild-type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99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Separation of the CaV1.2-CaV1.3 calcium channel duo prevents type 2 allergic airway inflammation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Nicolas Giang,, Marion Mars,, Marc Moreau,, Jose E. Mejia,, Grégory Bouchaud,,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Issue; 2022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https://doi.org/10.1111/all.14993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99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168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ArialMT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2022-02-01T16:07:31Z</dcterms:modified>
</cp:coreProperties>
</file>