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present the findings of an international ring trial on the validation of a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Phl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 5-specific ELISA system.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ELISA systems selected in the course of BSP090 will present the first examples of obligatory standard methods for allergen quantification in Europe.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After implementation as standard methods, allergists will, for the first time, be able to compare marketed birch pollen and Timothy grass pollen allergen products based on major allergen content.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AIT, allergen immunotherapy; AUN, allergy units native; Bet v 1, </a:t>
            </a:r>
            <a:r>
              <a:rPr lang="en-GB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Betula </a:t>
            </a:r>
            <a:r>
              <a:rPr lang="en-GB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verrucosa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allergen 1 (from birch pollen); BSP, Biological Standardisation Programme; CRS, chemical reference standard; DPP/ml, depigmented polymerized unit; ELISA, enzyme-linked immunosorbent assay; IR, index of reactivity; </a:t>
            </a:r>
            <a:r>
              <a:rPr lang="en-GB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Phl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 5, </a:t>
            </a:r>
            <a:r>
              <a:rPr lang="en-GB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Phleum pratense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allergen 5 (from Timothy grass pollen); SRU, standard reactivity unit; SQ-E, standardized quality unit; SU, standardized unit; TU, transducing unit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17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1752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GB" sz="4000" b="1" kern="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Standardisation of allergen products: 4. </a:t>
            </a:r>
            <a:r>
              <a:rPr lang="en-GB" sz="4000" b="1" kern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Calidation</a:t>
            </a:r>
            <a:r>
              <a:rPr lang="en-GB" sz="4000" b="1" kern="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a candidate European Pharmacopoeia standard method for quantification of major grass pollen allergen </a:t>
            </a:r>
            <a:r>
              <a:rPr lang="en-GB" sz="4000" b="1" kern="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phl</a:t>
            </a:r>
            <a:r>
              <a:rPr lang="en-GB" sz="4000" b="1" kern="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 5</a:t>
            </a:r>
            <a:endParaRPr lang="en-CH" sz="4000" b="1" kern="1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Julia Zimmer, Sandra Schmidt, Susanne Kaul, </a:t>
            </a:r>
            <a:r>
              <a:rPr lang="en-US" sz="40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Angèle</a:t>
            </a:r>
            <a:r>
              <a:rPr lang="en-US" sz="40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Costanzo, Karl-Heinz </a:t>
            </a:r>
            <a:r>
              <a:rPr lang="en-US" sz="40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Buchheit</a:t>
            </a:r>
            <a:r>
              <a:rPr lang="en-US" sz="40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0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</a:t>
            </a:r>
          </a:p>
          <a:p>
            <a:pPr algn="ctr"/>
            <a:endParaRPr lang="en-US" sz="4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2022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https://doi.org/10.1111/all.15003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96959" y="4693923"/>
            <a:ext cx="19860307" cy="1323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251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2022-02-01T15:59:52Z</dcterms:modified>
</cp:coreProperties>
</file>