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Dysbiosis leads to enhanced retinoic acid RA signaling in mucosal DCs and induce food allergens sensitization.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Antibiotic-induced dysregulated bile acid profiles contribute to enhanced RA signaling in mucosal DCs. 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RARA act as a “rheostat” and modulate food sensitization in mucosal dendritic cells.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Abbreviations: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DCs, dendritic cells; FXR,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farnesoid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X receptor;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RA, retinoic acid; RARA,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retinoic acid receptor alpha;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TβMCA,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tauro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-beta-muricholic acid;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TUDCA,</a:t>
            </a:r>
            <a:r>
              <a:rPr lang="en-US" sz="1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tauroursodeoxycholic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acid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bile acid-activated retinoic acid response in dendritic cells is involved in food allergen sensitization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Renlan Wu,, Xiefang Yuan,, Xingjie Li,, Ning Ma,, Hongyu Jiang,,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Issue; 2022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https://doi.org/10.1111/all.15039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2022-02-01T16:07:57Z</dcterms:modified>
</cp:coreProperties>
</file>