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We collected the eggs, larvae, nymphs, and adults of 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T.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putrescentiae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verified mRNA (Tyr p 3, Tyr p 4, Tyr p 34) and microRNA (PC-5p-5698441_1, PC-5p-7050653_1, PC-5p-5534223_1, PC-5p-5698441_1) expression by RT-PCR.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luciferase reporter assay showed that Tyr p 3 was regulated by the miRNA PC-5p-5698441_1, Tyr p 4 was regulated by PC-5p-7050653_1 and Tyr p 34 was regulated by both PC-5p-5534223_1 and PC-5p-5698441_1.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roles of three miRNAs on allergen mRNA expression in Tyrophagus putrescentiae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Ying Zhou,, Qingqing Li,, Ruilin Pan,, Qiong Wang,, Xuming Zhu,,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https://doi.org/10.1111/all.15111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1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2022-02-01T16:08:22Z</dcterms:modified>
</cp:coreProperties>
</file>