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ΔBCG_2432c showed a stronger ability to trigger intracellular ROS-mediated complete autophagic flux in infected THP-1 cells that resulted in higher antigen presentation.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ΔBCG_2432c induced higher numbers of IFN-γ</a:t>
            </a:r>
            <a:r>
              <a:rPr lang="en-US" sz="1800" kern="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+ </a:t>
            </a: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CD4</a:t>
            </a:r>
            <a:r>
              <a:rPr lang="en-US" sz="1800" kern="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+ </a:t>
            </a: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TEM and IL-2</a:t>
            </a:r>
            <a:r>
              <a:rPr lang="en-US" sz="1800" kern="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+ </a:t>
            </a: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CD4</a:t>
            </a:r>
            <a:r>
              <a:rPr lang="en-US" sz="1800" kern="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+ </a:t>
            </a: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TCM cells than BCG</a:t>
            </a:r>
            <a:r>
              <a:rPr lang="en-US" sz="1800" kern="0" baseline="-25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WT</a:t>
            </a: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ΔBCG_2432c confers stronger protection against TB.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Abbreviations: Ag, antigen; BCG, Bacillus Calmette-</a:t>
            </a:r>
            <a:r>
              <a:rPr lang="en-US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Guérin</a:t>
            </a: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; CFU, colony-forming units; ROS, reactive oxygen species; TEM, effector memory T cell; TCM, central memory T cell; TB, tuberculosis; THP-1, human monocytic leukemia cell line; WT, wild type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Deletion of BCG_2432c from the Bacillus Calmette-Guérin vaccine enhances autophagy-mediated immunity against tuberculosis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 Wu,, Maopeng Tian,, Yandi Zhang,, Huiming Peng,, Qing Lei,,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https://doi.org/10.1111/all.15158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2022-02-01T16:08:37Z</dcterms:modified>
</cp:coreProperties>
</file>