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miR-146a and STAT5b expression is lower in PBMCs and nasal mucosa of AR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are significantly fewer Tregs in miR-146a knockdown or STAT5b knockdown PBMCs compared to control PBMCs. Expression of FOXP3, IL-10, and TGF-β is decreased in the miR-146a knockdown cells, but increased in the STAT5b overexpression.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miR-146a controls Tregs differentiation and function by binding directly to STAT5b and up-regulating its expression.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AR, allergic rhinitis; FOXP3,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forkhead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box P3; IL-10, interlukin-10;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microRNA; PBMCs, peripheral blood mononuclear cells; STAT5b, signal transducer and activator of transcription 5b; TGF-β, transforming growth factor-β; Tregs, regulatory T cells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miR-146a enhances regulatory T-cell differentiation and function in allergic rhinitis by targeting STAT5b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 Zhang,, Yujuan Yang,, Jing Guo,, Limei Cui,, Liping Yang,,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https://doi.org/10.1111/all.15163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1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2022-02-01T16:08:52Z</dcterms:modified>
</cp:coreProperties>
</file>