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Principal component analysis revealed differences between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specimens based on recurrence.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LASSO regression was employed for the establishment of a predictive model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recurrence.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nasal microbiota-based model predicted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recurrence with greater accuracy than a combined model of microbiota and clinical features.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LASSO, least absolute shrinkage and selection operator; recur, recurrence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the recurrence of chronic rhinosinusitis with nasal polyps using nasal microbiota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 Zhao,, Junru Chen,, Yun Hao,, Boqian Wang,, Yue Wang,,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2022-02-01T16:09:07Z</dcterms:modified>
</cp:coreProperties>
</file>