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326" y="48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336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l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FangSong" panose="02010609060101010101" pitchFamily="49" charset="-122"/>
              </a:rPr>
              <a:t>Heterogeneous origin of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FangSong" panose="02010609060101010101" pitchFamily="49" charset="-122"/>
              </a:rPr>
              <a:t>IgE</a:t>
            </a:r>
            <a:r>
              <a:rPr lang="en-US" sz="1800" kern="100" dirty="0">
                <a:effectLst/>
                <a:latin typeface="Arial" panose="020B0604020202020204" pitchFamily="34" charset="0"/>
                <a:ea typeface="FangSong" panose="02010609060101010101" pitchFamily="49" charset="-122"/>
              </a:rPr>
              <a:t> was revealed in atopic dermatitis and psoriasis by sequencing the B cell receptor repertoire.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Sequential switching from IGHG was the primary pathway for IGHE production in healthy individuals; while IGHE switching directly from IGHM increased in atopic dermatitis and psoriasis.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Psoriasis patients had relatively higher proportion of natural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IgE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than atopic dermatitis.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IGH, immunoglobulin heavy chain</a:t>
            </a:r>
            <a:endParaRPr lang="en-CH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17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Heterogeneous origin of IgE in atopic dermatitis and psoriasis revealed by B cell receptor repertoire analysis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Lihua Luo,, Yang Luo,, Jing Xu,, Ronghui Zhu,, Jinghua Wu,,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Issue; 2022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https://doi.org/10.1111/all.15173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517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3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140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2022-02-01T16:09:21Z</dcterms:modified>
</cp:coreProperties>
</file>