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This study determines the utility of skin tests and the subsequent tolerance to negative skin-tested ICM in patients with NIHR caused by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iomeprol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iomeprol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-induced NIHR, skin tests sensitivity is less than 50%, though the negative predictive value of skin tests in patients who tolerated alternative contrasts (mainly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iopamidol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) is 53%.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There is a high cross-reactivity between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iomeprol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iopamidol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ICM, iodinated contrast media; NIHR, non-immediate hypersensitivity reactions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Non-immediate hypersensitivity reactions to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iomeprol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diagnostic value of skin tests and cross reactivity with other iodinated contrast media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Pedro Gamboa, Javier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Sánchez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Vicente, Cristina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Galán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Ignacio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Jáuregui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Aritza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Segurola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3641-3647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https://doi.org/10.1111/all.15433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54</cp:revision>
  <cp:lastPrinted>2019-03-05T14:03:58Z</cp:lastPrinted>
  <dcterms:created xsi:type="dcterms:W3CDTF">2019-03-05T14:03:40Z</dcterms:created>
  <dcterms:modified xsi:type="dcterms:W3CDTF">2022-12-05T13:39:32Z</dcterms:modified>
</cp:coreProperties>
</file>