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 who developed atopic dermatitis in infancy are less likely to have high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faecal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butyrate levels at one year old, compared to children who did not.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abundance of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Ruminococcus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bromii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 keystone starch degrader, is lower in children who developed atopic dermatitis than in children who did not, while the abundances of major butyrate producers are similar.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CARE study, Childhood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nutrition and Environment study;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bromii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Ruminococcus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bromii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abundance of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Ruminococcus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bromii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associated with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faecal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butyrate levels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atopic dermatitis in infancy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 Sasaki, Clarissa Schwab, Alejandro Ramirez Garcia, Qing Li, Ruth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Ferstl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3629-3640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https://doi.org/10.1111/all.15440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55</cp:revision>
  <cp:lastPrinted>2019-03-05T14:03:58Z</cp:lastPrinted>
  <dcterms:created xsi:type="dcterms:W3CDTF">2019-03-05T14:03:40Z</dcterms:created>
  <dcterms:modified xsi:type="dcterms:W3CDTF">2022-12-05T13:38:00Z</dcterms:modified>
</cp:coreProperties>
</file>