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IBV- and SARS-CoV-2-sIgG were detected in a subgroup of poultry farm personnel.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S1-, RBD-, 4/91-, IS/1494/06-, M41-, D274-sIgG were present in vaccine implementers with longer work experience.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positive correlations were observed between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IBV-specific IgG and SARS-CoV-2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-specific IgG in poultry farm personnel but not in COVID-19 patients or pre-pandemic controls.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IBV, avian coronavirus infectious bronchitis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virüs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RBD, receptor binding domain; SARS-CoV-2, severe acute respiratory syndrome coronavirus-2;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antigen-specific immunoglobulin 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Exposure to avian coronavirus vaccines is associated with increased levels</a:t>
            </a:r>
            <a:endParaRPr lang="en-CH" sz="4800" kern="1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</a:pPr>
            <a:r>
              <a:rPr lang="en-US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SARS-CoV-2-cross-reactive antibodies</a:t>
            </a:r>
            <a:endParaRPr lang="en-CH" sz="4800" kern="1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Ozge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Ardicli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K.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Tayfun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Carli,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Pattraporn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Satitsuksanoa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Anita Dreher, Alexia Cusini, Sandra Hutter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3648-3662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https://doi.org/10.1111/all.15441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52</cp:revision>
  <cp:lastPrinted>2019-03-05T14:03:58Z</cp:lastPrinted>
  <dcterms:created xsi:type="dcterms:W3CDTF">2019-03-05T14:03:40Z</dcterms:created>
  <dcterms:modified xsi:type="dcterms:W3CDTF">2022-12-05T13:36:27Z</dcterms:modified>
</cp:coreProperties>
</file>