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Through an integrated, inter-generational approach, we characterized maternal and early-life epigenetic, immunologic and microbial features that influence asthma development during childhood.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that, in children of non-asthmatic mothers, maternal prenatal immune status (IFN-γ:IL-13) shapes the child’s path to asthma by altering the epigenome and trained innate immunity in the neonate, and promoting pathologic upper airway microbial colonization in early life.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results provide a novel framework for mechanistic research linking maternal prenatal health to childhood asthma pathogenesis.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CBMC, cord blood mononuclear cells; IFN, interferon; IL, interleukin; LPS,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lipopolysaccharide;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PBMC,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peripheral blood mononuclear cells; rRNA, ribosomal RNA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14300"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Maternal prenatal immunity, neonatal trained immunity, and early airway microbiota shape childhood asthma development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Avery DeVries, Kathryn McCauley, Douglas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Fadrosh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Kei E. Fujimura, Debra A. Stern, Susan V. Lynch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3617-3628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https://doi.org/10.1111/all.15442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56</cp:revision>
  <cp:lastPrinted>2019-03-05T14:03:58Z</cp:lastPrinted>
  <dcterms:created xsi:type="dcterms:W3CDTF">2019-03-05T14:03:40Z</dcterms:created>
  <dcterms:modified xsi:type="dcterms:W3CDTF">2022-12-05T13:42:11Z</dcterms:modified>
</cp:coreProperties>
</file>