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real-life study, the non-adherence rate of patients receiving SCIT during the COVID-19 pandemic is 31.8%.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non-adherent patients, the use of HDM SCIT and the use of public transport for reaching the hospital are significantly higher.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SCIT effectiveness and QoL levels are lower during the pandemic period than before the pandemic in the non-adherent patients.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HDM, house dust mite; MS, medical score; QoL, quality of life; SCIT, subcutaneous immunotherapy; TSS-6, total symptom score-6; VAS, visual analogue scale 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to subcutaneous immunotherapy with aeroallergens in real-life practice during the COVID-19 pandemic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 Ozan Yeğit,, Semra Demir,, Derya Ünal,, Müge Olgaç,, Kadriye Terzioğlu,,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197-206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https://doi.org/10.1111/all.14876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2022-01-21T12:26:52Z</dcterms:modified>
</cp:coreProperties>
</file>