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989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molecular signatures typify skin inflammation induced by chemical allergens and irritants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Marine-Alexia Lefevre,, Audrey Nosbaum,, Aurore Rozieres,, Vanina Lenief,, Amandine Mosnier,,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3697-3712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https://doi.org/10.1111/all.14989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