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0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combination of asthma and nasal polyposis provides significant treatment challenges and substantial disease burden, including a greater number of asthma exacerbations annually, which negatively impacts quality of life.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Clinically meaningful improvement in the SNOT-22 was observed early and maintained over time for patients with severe, eosinophilic asthma and nasal polyposis treated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benralizumab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ANDHI trial.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ANDHI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substudy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demonstrated that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benralizumab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safe and efficacious for patients with severe, eosinophilic asthma and nasal polyposis, with improvement in SNOT-22 total scores and asthma outcomes.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ACQ-6, Asthma Control Questionnaire-6; AER, asthma exacerbation rate;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polyposis; FEV1,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forced expiratory volume in 1 second; SGRQ, St. George’s Respiratory Questionnaire;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SNOT-22, Sino-Nasal Outcome Test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910888" y="476477"/>
            <a:ext cx="31032449" cy="32794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Benralizumab</a:t>
            </a:r>
            <a:r>
              <a:rPr lang="en-US" sz="4800" b="1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improves symptoms of patients with severe, eosinophilic asthma with a diagnosis of nasal polyposis</a:t>
            </a:r>
          </a:p>
          <a:p>
            <a:pPr algn="ctr">
              <a:lnSpc>
                <a:spcPct val="150000"/>
              </a:lnSpc>
            </a:pP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Canonica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G.W., Harrison, T.W.,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Chanez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Menzella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F., Louis, R.,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Cosio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B.G., Lugogo, N.L., Mohan, A.,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77: 150-161. </a:t>
            </a:r>
            <a:r>
              <a:rPr lang="en-US" sz="3600" b="0" i="0" u="none" strike="noStrike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https://doi.org/10.1111/all.14902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2022-01-21T12:21:16Z</dcterms:modified>
</cp:coreProperties>
</file>