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6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Patients with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from SINUS-52 were classified by eosinophilic status (ECRS subgroup; JESREC criteria).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Although moderate/severe ECRS shows greater baseline disease burden than mild/no ECRS, improvements in disease control, symptom burden, sense of smell,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HRQoL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with dupilumab versus placebo are unaffected by ECRS status.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Eosinophilic status is not a biomarker for dupilumab efficacy in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patients meeting SINUS-52 inclusion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criteria.</a:t>
            </a:r>
          </a:p>
          <a:p>
            <a:pPr marL="0" lvl="0" indent="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chronic rhinosinusitis with nasal polyps; ECRS, eosinophilic chronic rhinosinusitis; EOS, eosinophil;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HRQoL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health-related quality of life; ITT, intention-to-treat; JESREC, Japanese Epidemiological Survey of Refractory Eosinophilic Rhinosinusitis; LMK-CT,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Lund-Mackay score assessed by CT; SINUS-52, controlled clinical study of dupilumab in patients with nasal polyps; SNOT-22, 22-item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sinonasal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outcome test; VAS, visual analog scale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9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Dupilumab efficacy in chronic rhinosinusitis with nasal polyps from SINUS-52 is unaffected by eosinophilic status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Shigeharu Fujieda,, Shoji Matsune,, Sachio Takeno,, Nobuo Ohta,, Mikiya Asako,,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186-196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https://doi.org/10.1111/all.14906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9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220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2022-01-21T12:27:23Z</dcterms:modified>
</cp:coreProperties>
</file>