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10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assesses transcriptional states of multiple caspases and the expression of active caspase-1 in blood cells from COVID-19 patients in acute and convalescent stages of disease.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Elevated caspase-3/7 levels in red blood cells is observed in COVID-19 patients compared to controls. Post-COVID-19 patients with lingering symptoms show up-regulated caspase-1 activity in CD4+ T-cells that is attenuated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 vivo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with a select pan-caspase inhibitor.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 exuberant caspase response in COVID-19 that may facilitate immune-related pathological processes leading to severe outcomes.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APC, antigen-presenting cell; COVID-19, coronavirus disease 2019; ICU, intensive care unit; PBMC,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peripheral blood mononuclear cell; RBC, red blood cell; SARS-CoV-2, severe acute respiratory syndrome coronavirus 2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9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Caspases and therapeutic potential of caspase inhibitors in moderate–severe SARS-CoV-2 infection and long COVID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Plassmeyer,, Oral Alpan,, Michael J. Corley,, Thomas A. Premeaux,, Kimberleigh Lillard,,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118-129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https://doi.org/10.1111/all.14907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9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2022-01-21T12:27:40Z</dcterms:modified>
</cp:coreProperties>
</file>