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5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maternal diet in pregnancy appears to be associated with offspring allergy outcomes.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maternal allergy-preventive diet index in pregnancy was developed and validated. Vegetables and yogurt were associated with prevention of any allergy, while red meat, cold cereals, fried potatoes, rice/grains, and 100% fruit juice were associated with increased disease.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a one-unit increase in the maternal diet index, the odds of allergic diseases in offspring were significantly reduced by 18% for allergic rhinitis, 23% for atopic dermatitis, 16% for asthma, and 20% for wheeze.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OR, odds ratio; CI, confidence interval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2794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maternal diet index in pregnancy is associated with offspring allergic diseases: the Healthy Start study</a:t>
            </a:r>
            <a:endParaRPr lang="en-US" sz="4800" b="1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Venter, C, Palumbo, MP, 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Glueck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DH, et al. 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</a:t>
            </a:r>
            <a:r>
              <a:rPr lang="en-US" sz="36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162– 172</a:t>
            </a:r>
            <a:r>
              <a:rPr lang="en-US" sz="36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600" b="0" i="0" u="none" strike="noStrike" dirty="0">
                <a:solidFill>
                  <a:srgbClr val="0052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https://doi.org/10.1111/all.14949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1307" y="4693923"/>
            <a:ext cx="19891611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2022-01-21T12:28:02Z</dcterms:modified>
</cp:coreProperties>
</file>