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4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15000"/>
              </a:lnSpc>
              <a:buFont typeface="Calibri (Body)"/>
              <a:buChar char="•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Our genome-wide association studies identify a new susceptibility gene,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TNFSF15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for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persistent asthma in children.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Calibri (Body)"/>
              <a:buChar char="•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1800" kern="100" dirty="0"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hildren with a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sthma have lower serum TNFSF15 levels than controls, and those</a:t>
            </a:r>
            <a:r>
              <a:rPr lang="en-US" sz="1800" kern="100" dirty="0">
                <a:effectLst/>
                <a:latin typeface="Arial" panose="020B0604020202020204" pitchFamily="34" charset="0"/>
                <a:ea typeface="Malgun Gothic" panose="020B0503020000020004" pitchFamily="34" charset="-127"/>
              </a:rPr>
              <a:t> with the asthma risk rs7856856-CC genotype exhibit the lowest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serum TNFSF15 levels.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Calibri (Body)"/>
              <a:buChar char="•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novel association may be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mediated by loss of suppression of angiogenesis via lower expression of TNFSF15.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SNP, single nucleotide polymorphism; TNFSF15, tumor necrosis factor superfamily 15; VEGF, vascular endothelial growth factor; VEGI, vascular endothelial growth inhibitor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95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1290837"/>
            <a:ext cx="31032449" cy="21714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Genome-wide association study identifies </a:t>
            </a:r>
            <a:r>
              <a:rPr lang="en-US" sz="4800" b="1" i="1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TNFSF15</a:t>
            </a:r>
            <a:r>
              <a:rPr lang="en-US" sz="4800" b="1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associated with childhood asthma</a:t>
            </a:r>
          </a:p>
          <a:p>
            <a:pPr algn="ctr">
              <a:lnSpc>
                <a:spcPct val="150000"/>
              </a:lnSpc>
            </a:pPr>
            <a:r>
              <a:rPr lang="pl-PL" sz="4800" b="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Kim, KW, Kim, DY, Yoon, D,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</a:t>
            </a:r>
            <a:r>
              <a:rPr lang="en-US" sz="3600" b="0" i="0" dirty="0">
                <a:solidFill>
                  <a:srgbClr val="2048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218– 229</a:t>
            </a:r>
            <a:r>
              <a:rPr lang="en-US" sz="36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3600" b="0" i="0" u="none" strike="noStrike" dirty="0">
                <a:solidFill>
                  <a:srgbClr val="00527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https://doi.org/10.1111/all.14952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6829" y="4693923"/>
            <a:ext cx="19880566" cy="1326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156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(Body)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23</cp:revision>
  <cp:lastPrinted>2019-03-05T14:03:58Z</cp:lastPrinted>
  <dcterms:created xsi:type="dcterms:W3CDTF">2019-03-05T14:03:40Z</dcterms:created>
  <dcterms:modified xsi:type="dcterms:W3CDTF">2022-01-21T12:26:33Z</dcterms:modified>
</cp:coreProperties>
</file>